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59" d="100"/>
          <a:sy n="59" d="100"/>
        </p:scale>
        <p:origin x="162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381EC-068B-48EE-9914-37C14F758D87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5CC7-B256-480B-9EFA-E39B79EA2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2119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381EC-068B-48EE-9914-37C14F758D87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5CC7-B256-480B-9EFA-E39B79EA2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9438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381EC-068B-48EE-9914-37C14F758D87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5CC7-B256-480B-9EFA-E39B79EA2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1764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381EC-068B-48EE-9914-37C14F758D87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5CC7-B256-480B-9EFA-E39B79EA2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4003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381EC-068B-48EE-9914-37C14F758D87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5CC7-B256-480B-9EFA-E39B79EA2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3291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381EC-068B-48EE-9914-37C14F758D87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5CC7-B256-480B-9EFA-E39B79EA2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1879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381EC-068B-48EE-9914-37C14F758D87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5CC7-B256-480B-9EFA-E39B79EA2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3280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381EC-068B-48EE-9914-37C14F758D87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5CC7-B256-480B-9EFA-E39B79EA2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9434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381EC-068B-48EE-9914-37C14F758D87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5CC7-B256-480B-9EFA-E39B79EA2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619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381EC-068B-48EE-9914-37C14F758D87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5CC7-B256-480B-9EFA-E39B79EA2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8174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381EC-068B-48EE-9914-37C14F758D87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5CC7-B256-480B-9EFA-E39B79EA2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377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D381EC-068B-48EE-9914-37C14F758D87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C5CC7-B256-480B-9EFA-E39B79EA2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807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" y="0"/>
            <a:ext cx="3363686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latin typeface="Dimbo" panose="020B0603010101010101" pitchFamily="34" charset="0"/>
              </a:rPr>
              <a:t>Dormir</a:t>
            </a:r>
          </a:p>
          <a:p>
            <a:pPr algn="ctr"/>
            <a:endParaRPr lang="fr-FR" sz="2000" dirty="0" smtClean="0">
              <a:latin typeface="Dimbo" panose="020B0603010101010101" pitchFamily="34" charset="0"/>
            </a:endParaRPr>
          </a:p>
          <a:p>
            <a:r>
              <a:rPr lang="fr-FR" sz="5400" dirty="0" smtClean="0">
                <a:latin typeface="Dimbo" panose="020B0603010101010101" pitchFamily="34" charset="0"/>
              </a:rPr>
              <a:t>Je dor</a:t>
            </a:r>
            <a:r>
              <a:rPr lang="fr-FR" sz="5400" dirty="0" smtClean="0">
                <a:solidFill>
                  <a:srgbClr val="FF0000"/>
                </a:solidFill>
                <a:latin typeface="Dimbo" panose="020B0603010101010101" pitchFamily="34" charset="0"/>
              </a:rPr>
              <a:t>s</a:t>
            </a:r>
          </a:p>
          <a:p>
            <a:r>
              <a:rPr lang="fr-FR" sz="5400" dirty="0" smtClean="0">
                <a:latin typeface="Dimbo" panose="020B0603010101010101" pitchFamily="34" charset="0"/>
              </a:rPr>
              <a:t>Tu dor</a:t>
            </a:r>
            <a:r>
              <a:rPr lang="fr-FR" sz="5400" dirty="0" smtClean="0">
                <a:solidFill>
                  <a:srgbClr val="FF0000"/>
                </a:solidFill>
                <a:latin typeface="Dimbo" panose="020B0603010101010101" pitchFamily="34" charset="0"/>
              </a:rPr>
              <a:t>s</a:t>
            </a:r>
          </a:p>
          <a:p>
            <a:r>
              <a:rPr lang="fr-FR" sz="5400" dirty="0" smtClean="0">
                <a:latin typeface="Dimbo" panose="020B0603010101010101" pitchFamily="34" charset="0"/>
              </a:rPr>
              <a:t>Il dor</a:t>
            </a:r>
            <a:r>
              <a:rPr lang="fr-FR" sz="5400" dirty="0" smtClean="0">
                <a:solidFill>
                  <a:srgbClr val="FF0000"/>
                </a:solidFill>
                <a:latin typeface="Dimbo" panose="020B0603010101010101" pitchFamily="34" charset="0"/>
              </a:rPr>
              <a:t>t</a:t>
            </a:r>
          </a:p>
          <a:p>
            <a:r>
              <a:rPr lang="fr-FR" sz="5400" dirty="0" smtClean="0">
                <a:latin typeface="Dimbo" panose="020B0603010101010101" pitchFamily="34" charset="0"/>
              </a:rPr>
              <a:t>Nous dor</a:t>
            </a:r>
            <a:r>
              <a:rPr lang="fr-FR" sz="5400" dirty="0" smtClean="0">
                <a:solidFill>
                  <a:srgbClr val="FF0000"/>
                </a:solidFill>
                <a:latin typeface="Dimbo" panose="020B0603010101010101" pitchFamily="34" charset="0"/>
              </a:rPr>
              <a:t>mons</a:t>
            </a:r>
          </a:p>
          <a:p>
            <a:r>
              <a:rPr lang="fr-FR" sz="5400" dirty="0" smtClean="0">
                <a:latin typeface="Dimbo" panose="020B0603010101010101" pitchFamily="34" charset="0"/>
              </a:rPr>
              <a:t>Vous dor</a:t>
            </a:r>
            <a:r>
              <a:rPr lang="fr-FR" sz="5400" dirty="0" smtClean="0">
                <a:solidFill>
                  <a:srgbClr val="FF0000"/>
                </a:solidFill>
                <a:latin typeface="Dimbo" panose="020B0603010101010101" pitchFamily="34" charset="0"/>
              </a:rPr>
              <a:t>mez</a:t>
            </a:r>
          </a:p>
          <a:p>
            <a:r>
              <a:rPr lang="fr-FR" sz="5400" dirty="0" smtClean="0">
                <a:latin typeface="Dimbo" panose="020B0603010101010101" pitchFamily="34" charset="0"/>
              </a:rPr>
              <a:t>Ils dor</a:t>
            </a:r>
            <a:r>
              <a:rPr lang="fr-FR" sz="5400" dirty="0" smtClean="0">
                <a:solidFill>
                  <a:srgbClr val="FF0000"/>
                </a:solidFill>
                <a:latin typeface="Dimbo" panose="020B0603010101010101" pitchFamily="34" charset="0"/>
              </a:rPr>
              <a:t>ment</a:t>
            </a:r>
            <a:endParaRPr lang="fr-FR" sz="5400" dirty="0">
              <a:solidFill>
                <a:srgbClr val="FF0000"/>
              </a:solidFill>
              <a:latin typeface="Dimbo" panose="020B0603010101010101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30486" y="0"/>
            <a:ext cx="3363686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latin typeface="Dimbo" panose="020B0603010101010101" pitchFamily="34" charset="0"/>
              </a:rPr>
              <a:t>Sortir</a:t>
            </a:r>
          </a:p>
          <a:p>
            <a:pPr algn="ctr"/>
            <a:endParaRPr lang="fr-FR" sz="2000" dirty="0" smtClean="0">
              <a:latin typeface="Dimbo" panose="020B0603010101010101" pitchFamily="34" charset="0"/>
            </a:endParaRPr>
          </a:p>
          <a:p>
            <a:r>
              <a:rPr lang="fr-FR" sz="5400" dirty="0" smtClean="0">
                <a:latin typeface="Dimbo" panose="020B0603010101010101" pitchFamily="34" charset="0"/>
              </a:rPr>
              <a:t>Je sor</a:t>
            </a:r>
            <a:r>
              <a:rPr lang="fr-FR" sz="5400" dirty="0" smtClean="0">
                <a:solidFill>
                  <a:srgbClr val="FF0000"/>
                </a:solidFill>
                <a:latin typeface="Dimbo" panose="020B0603010101010101" pitchFamily="34" charset="0"/>
              </a:rPr>
              <a:t>s</a:t>
            </a:r>
          </a:p>
          <a:p>
            <a:r>
              <a:rPr lang="fr-FR" sz="5400" dirty="0" smtClean="0">
                <a:latin typeface="Dimbo" panose="020B0603010101010101" pitchFamily="34" charset="0"/>
              </a:rPr>
              <a:t>Tu sor</a:t>
            </a:r>
            <a:r>
              <a:rPr lang="fr-FR" sz="5400" dirty="0" smtClean="0">
                <a:solidFill>
                  <a:srgbClr val="FF0000"/>
                </a:solidFill>
                <a:latin typeface="Dimbo" panose="020B0603010101010101" pitchFamily="34" charset="0"/>
              </a:rPr>
              <a:t>s</a:t>
            </a:r>
          </a:p>
          <a:p>
            <a:r>
              <a:rPr lang="fr-FR" sz="5400" dirty="0" smtClean="0">
                <a:latin typeface="Dimbo" panose="020B0603010101010101" pitchFamily="34" charset="0"/>
              </a:rPr>
              <a:t>Il sor</a:t>
            </a:r>
            <a:r>
              <a:rPr lang="fr-FR" sz="5400" dirty="0" smtClean="0">
                <a:solidFill>
                  <a:srgbClr val="FF0000"/>
                </a:solidFill>
                <a:latin typeface="Dimbo" panose="020B0603010101010101" pitchFamily="34" charset="0"/>
              </a:rPr>
              <a:t>t</a:t>
            </a:r>
          </a:p>
          <a:p>
            <a:r>
              <a:rPr lang="fr-FR" sz="5400" dirty="0" smtClean="0">
                <a:latin typeface="Dimbo" panose="020B0603010101010101" pitchFamily="34" charset="0"/>
              </a:rPr>
              <a:t>Nous sor</a:t>
            </a:r>
            <a:r>
              <a:rPr lang="fr-FR" sz="5400" dirty="0" smtClean="0">
                <a:solidFill>
                  <a:srgbClr val="FF0000"/>
                </a:solidFill>
                <a:latin typeface="Dimbo" panose="020B0603010101010101" pitchFamily="34" charset="0"/>
              </a:rPr>
              <a:t>tons</a:t>
            </a:r>
          </a:p>
          <a:p>
            <a:r>
              <a:rPr lang="fr-FR" sz="5400" dirty="0" smtClean="0">
                <a:latin typeface="Dimbo" panose="020B0603010101010101" pitchFamily="34" charset="0"/>
              </a:rPr>
              <a:t>Vous sor</a:t>
            </a:r>
            <a:r>
              <a:rPr lang="fr-FR" sz="5400" dirty="0" smtClean="0">
                <a:solidFill>
                  <a:srgbClr val="FF0000"/>
                </a:solidFill>
                <a:latin typeface="Dimbo" panose="020B0603010101010101" pitchFamily="34" charset="0"/>
              </a:rPr>
              <a:t>tez</a:t>
            </a:r>
          </a:p>
          <a:p>
            <a:r>
              <a:rPr lang="fr-FR" sz="5400" dirty="0" smtClean="0">
                <a:latin typeface="Dimbo" panose="020B0603010101010101" pitchFamily="34" charset="0"/>
              </a:rPr>
              <a:t>Ils sor</a:t>
            </a:r>
            <a:r>
              <a:rPr lang="fr-FR" sz="5400" dirty="0" smtClean="0">
                <a:solidFill>
                  <a:srgbClr val="FF0000"/>
                </a:solidFill>
                <a:latin typeface="Dimbo" panose="020B0603010101010101" pitchFamily="34" charset="0"/>
              </a:rPr>
              <a:t>tent</a:t>
            </a:r>
            <a:endParaRPr lang="fr-FR" sz="5400" dirty="0">
              <a:solidFill>
                <a:srgbClr val="FF0000"/>
              </a:solidFill>
              <a:latin typeface="Dimbo" panose="020B0603010101010101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860971" y="0"/>
            <a:ext cx="3363686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latin typeface="Dimbo" panose="020B0603010101010101" pitchFamily="34" charset="0"/>
              </a:rPr>
              <a:t>Partir</a:t>
            </a:r>
          </a:p>
          <a:p>
            <a:pPr algn="ctr"/>
            <a:endParaRPr lang="fr-FR" sz="2000" dirty="0" smtClean="0">
              <a:latin typeface="Dimbo" panose="020B0603010101010101" pitchFamily="34" charset="0"/>
            </a:endParaRPr>
          </a:p>
          <a:p>
            <a:r>
              <a:rPr lang="fr-FR" sz="5400" dirty="0" smtClean="0">
                <a:latin typeface="Dimbo" panose="020B0603010101010101" pitchFamily="34" charset="0"/>
              </a:rPr>
              <a:t>Je par</a:t>
            </a:r>
            <a:r>
              <a:rPr lang="fr-FR" sz="5400" dirty="0" smtClean="0">
                <a:solidFill>
                  <a:srgbClr val="FF0000"/>
                </a:solidFill>
                <a:latin typeface="Dimbo" panose="020B0603010101010101" pitchFamily="34" charset="0"/>
              </a:rPr>
              <a:t>s</a:t>
            </a:r>
          </a:p>
          <a:p>
            <a:r>
              <a:rPr lang="fr-FR" sz="5400" dirty="0" smtClean="0">
                <a:latin typeface="Dimbo" panose="020B0603010101010101" pitchFamily="34" charset="0"/>
              </a:rPr>
              <a:t>Tu par</a:t>
            </a:r>
            <a:r>
              <a:rPr lang="fr-FR" sz="5400" dirty="0" smtClean="0">
                <a:solidFill>
                  <a:srgbClr val="FF0000"/>
                </a:solidFill>
                <a:latin typeface="Dimbo" panose="020B0603010101010101" pitchFamily="34" charset="0"/>
              </a:rPr>
              <a:t>s</a:t>
            </a:r>
          </a:p>
          <a:p>
            <a:r>
              <a:rPr lang="fr-FR" sz="5400" dirty="0" smtClean="0">
                <a:latin typeface="Dimbo" panose="020B0603010101010101" pitchFamily="34" charset="0"/>
              </a:rPr>
              <a:t>Il par</a:t>
            </a:r>
            <a:r>
              <a:rPr lang="fr-FR" sz="5400" dirty="0" smtClean="0">
                <a:solidFill>
                  <a:srgbClr val="FF0000"/>
                </a:solidFill>
                <a:latin typeface="Dimbo" panose="020B0603010101010101" pitchFamily="34" charset="0"/>
              </a:rPr>
              <a:t>t</a:t>
            </a:r>
          </a:p>
          <a:p>
            <a:r>
              <a:rPr lang="fr-FR" sz="5400" dirty="0" smtClean="0">
                <a:latin typeface="Dimbo" panose="020B0603010101010101" pitchFamily="34" charset="0"/>
              </a:rPr>
              <a:t>Nous par</a:t>
            </a:r>
            <a:r>
              <a:rPr lang="fr-FR" sz="5400" dirty="0" smtClean="0">
                <a:solidFill>
                  <a:srgbClr val="FF0000"/>
                </a:solidFill>
                <a:latin typeface="Dimbo" panose="020B0603010101010101" pitchFamily="34" charset="0"/>
              </a:rPr>
              <a:t>tons</a:t>
            </a:r>
          </a:p>
          <a:p>
            <a:r>
              <a:rPr lang="fr-FR" sz="5400" dirty="0" smtClean="0">
                <a:latin typeface="Dimbo" panose="020B0603010101010101" pitchFamily="34" charset="0"/>
              </a:rPr>
              <a:t>Vous par</a:t>
            </a:r>
            <a:r>
              <a:rPr lang="fr-FR" sz="5400" dirty="0" smtClean="0">
                <a:solidFill>
                  <a:srgbClr val="FF0000"/>
                </a:solidFill>
                <a:latin typeface="Dimbo" panose="020B0603010101010101" pitchFamily="34" charset="0"/>
              </a:rPr>
              <a:t>tez</a:t>
            </a:r>
          </a:p>
          <a:p>
            <a:r>
              <a:rPr lang="fr-FR" sz="5400" dirty="0" smtClean="0">
                <a:latin typeface="Dimbo" panose="020B0603010101010101" pitchFamily="34" charset="0"/>
              </a:rPr>
              <a:t>Ils par</a:t>
            </a:r>
            <a:r>
              <a:rPr lang="fr-FR" sz="5400" dirty="0" smtClean="0">
                <a:solidFill>
                  <a:srgbClr val="FF0000"/>
                </a:solidFill>
                <a:latin typeface="Dimbo" panose="020B0603010101010101" pitchFamily="34" charset="0"/>
              </a:rPr>
              <a:t>tent</a:t>
            </a:r>
            <a:endParaRPr lang="fr-FR" sz="5400" dirty="0">
              <a:solidFill>
                <a:srgbClr val="FF0000"/>
              </a:solidFill>
              <a:latin typeface="Dimbo" panose="020B06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460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39</Words>
  <Application>Microsoft Office PowerPoint</Application>
  <PresentationFormat>Widescreen</PresentationFormat>
  <Paragraphs>24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Dimbo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2014-10-10T11:28:28Z</dcterms:created>
  <dcterms:modified xsi:type="dcterms:W3CDTF">2014-10-10T11:47:17Z</dcterms:modified>
</cp:coreProperties>
</file>